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12" r:id="rId3"/>
    <p:sldId id="274" r:id="rId4"/>
    <p:sldId id="316" r:id="rId5"/>
    <p:sldId id="258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1ST POSITION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/>
              <a:t>Dr Alka Jowhary  -Raipur Menopause society </a:t>
            </a:r>
            <a:br>
              <a:rPr lang="en-US"/>
            </a:br>
            <a:r>
              <a:rPr lang="en-US"/>
              <a:t>DOB - 20/11/1983 </a:t>
            </a:r>
            <a:br>
              <a:rPr lang="en-US"/>
            </a:br>
            <a:r>
              <a:rPr lang="en-US"/>
              <a:t>Name of Aasan : Rajkapotaasan</a:t>
            </a:r>
            <a:endParaRPr lang="en-US"/>
          </a:p>
        </p:txBody>
      </p:sp>
      <p:pic>
        <p:nvPicPr>
          <p:cNvPr id="5" name="Content Placeholder 4" descr="WhatsApp Image 2023-06-16 at 2.35.52 PM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35940" y="2766695"/>
            <a:ext cx="5181600" cy="3886200"/>
          </a:xfrm>
          <a:prstGeom prst="rect">
            <a:avLst/>
          </a:prstGeom>
        </p:spPr>
      </p:pic>
      <p:pic>
        <p:nvPicPr>
          <p:cNvPr id="7" name="Content Placeholder 6" descr="WhatsApp Image 2023-06-16 at 2.35.52 PM (1)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8280" y="2767330"/>
            <a:ext cx="4794885" cy="38855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53670"/>
            <a:ext cx="10515600" cy="1537335"/>
          </a:xfrm>
        </p:spPr>
        <p:txBody>
          <a:bodyPr>
            <a:normAutofit fontScale="90000"/>
          </a:bodyPr>
          <a:p>
            <a:br>
              <a:rPr lang="en-US"/>
            </a:br>
            <a:r>
              <a:rPr lang="en-US" b="1">
                <a:solidFill>
                  <a:srgbClr val="FF0000"/>
                </a:solidFill>
              </a:rPr>
              <a:t>2ND POSITION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/>
              <a:t>NAME:-Dr Vaishali Shah -IMS -SURAT</a:t>
            </a:r>
            <a:br>
              <a:rPr lang="en-US"/>
            </a:br>
            <a:r>
              <a:rPr lang="en-US"/>
              <a:t>DOB:-9/12/1973</a:t>
            </a:r>
            <a:br>
              <a:rPr lang="en-US"/>
            </a:br>
            <a:r>
              <a:rPr lang="en-US"/>
              <a:t>POSE:-Ustrasana</a:t>
            </a:r>
            <a:endParaRPr lang="en-US"/>
          </a:p>
        </p:txBody>
      </p:sp>
      <p:pic>
        <p:nvPicPr>
          <p:cNvPr id="5" name="Content Placeholder 4" descr="WhatsApp Image 2023-06-16 at 11.44.36 AM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61010" y="2324100"/>
            <a:ext cx="5634355" cy="4351655"/>
          </a:xfrm>
          <a:prstGeom prst="rect">
            <a:avLst/>
          </a:prstGeom>
        </p:spPr>
      </p:pic>
      <p:pic>
        <p:nvPicPr>
          <p:cNvPr id="8" name="Content Placeholder 7" descr="WhatsApp Image 2023-06-16 at 11.44.37 AM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45935" y="2324100"/>
            <a:ext cx="497522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3360"/>
            <a:ext cx="10515600" cy="1477645"/>
          </a:xfrm>
        </p:spPr>
        <p:txBody>
          <a:bodyPr>
            <a:normAutofit fontScale="90000"/>
          </a:bodyPr>
          <a:p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2ND POSITION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/>
              <a:t>Dr Sanjana khemka -Raipur </a:t>
            </a:r>
            <a:br>
              <a:rPr lang="en-US"/>
            </a:br>
            <a:r>
              <a:rPr lang="en-US"/>
              <a:t>DOB:-17.10.1988 </a:t>
            </a:r>
            <a:br>
              <a:rPr lang="en-US"/>
            </a:br>
            <a:r>
              <a:rPr lang="en-US"/>
              <a:t>POSE:-Karnapidasana</a:t>
            </a:r>
            <a:endParaRPr lang="en-US"/>
          </a:p>
        </p:txBody>
      </p:sp>
      <p:pic>
        <p:nvPicPr>
          <p:cNvPr id="5" name="Content Placeholder 4" descr="WhatsApp Image 2023-06-16 at 7.48.51 PM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59435" y="2292985"/>
            <a:ext cx="4847590" cy="4351655"/>
          </a:xfrm>
          <a:prstGeom prst="rect">
            <a:avLst/>
          </a:prstGeom>
        </p:spPr>
      </p:pic>
      <p:pic>
        <p:nvPicPr>
          <p:cNvPr id="7" name="Content Placeholder 6" descr="WhatsApp Image 2023-06-16 at 7.48.52 PM (1)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7355" y="2292985"/>
            <a:ext cx="457644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4630"/>
            <a:ext cx="10515600" cy="1988820"/>
          </a:xfrm>
        </p:spPr>
        <p:txBody>
          <a:bodyPr>
            <a:normAutofit fontScale="90000"/>
          </a:bodyPr>
          <a:p>
            <a:r>
              <a:rPr lang="en-US" b="1">
                <a:solidFill>
                  <a:srgbClr val="FF0000"/>
                </a:solidFill>
              </a:rPr>
              <a:t>3RD POSITION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/>
              <a:t>NAME:- Namita Tandon,Club 35+ varanasi</a:t>
            </a:r>
            <a:br>
              <a:rPr lang="en-US"/>
            </a:br>
            <a:r>
              <a:rPr lang="en-US"/>
              <a:t>DOB:-12th March 1981 , 42YRS</a:t>
            </a:r>
            <a:br>
              <a:rPr lang="en-US"/>
            </a:br>
            <a:r>
              <a:rPr lang="en-US"/>
              <a:t>POSE:-Chakara aasan</a:t>
            </a:r>
            <a:endParaRPr lang="en-US"/>
          </a:p>
        </p:txBody>
      </p:sp>
      <p:pic>
        <p:nvPicPr>
          <p:cNvPr id="5" name="Content Placeholder 4" descr="WhatsApp Image 2023-06-12 at 8.57.47 AM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15290" y="2646045"/>
            <a:ext cx="5181600" cy="4119245"/>
          </a:xfrm>
          <a:prstGeom prst="rect">
            <a:avLst/>
          </a:prstGeom>
        </p:spPr>
      </p:pic>
      <p:pic>
        <p:nvPicPr>
          <p:cNvPr id="7" name="Content Placeholder 6" descr="WhatsApp Image 2023-06-12 at 8.57.48 AM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84010" y="2413635"/>
            <a:ext cx="424561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3RD POSITION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/>
              <a:t>NAME:- Dr Anshu j gupta -Raipur -Chhattisgarh</a:t>
            </a:r>
            <a:br>
              <a:rPr lang="en-US"/>
            </a:br>
            <a:r>
              <a:rPr lang="en-US"/>
              <a:t>DOB.:-25/10/1979 ,44YRS</a:t>
            </a:r>
            <a:br>
              <a:rPr lang="en-US"/>
            </a:br>
            <a:r>
              <a:rPr lang="en-US"/>
              <a:t>POSE:-BOAT POSE</a:t>
            </a:r>
            <a:endParaRPr lang="en-US"/>
          </a:p>
        </p:txBody>
      </p:sp>
      <p:pic>
        <p:nvPicPr>
          <p:cNvPr id="5" name="Content Placeholder 4" descr="WhatsApp Image 2023-06-15 at 11.28.28 AM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66420" y="2585720"/>
            <a:ext cx="5181600" cy="3886200"/>
          </a:xfrm>
          <a:prstGeom prst="rect">
            <a:avLst/>
          </a:prstGeom>
        </p:spPr>
      </p:pic>
      <p:pic>
        <p:nvPicPr>
          <p:cNvPr id="7" name="Content Placeholder 6" descr="WhatsApp Image 2023-06-15 at 11.28.28 AM (1)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585720"/>
            <a:ext cx="5181600" cy="3886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</Words>
  <Application>WPS Presentation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Office Theme</vt:lpstr>
      <vt:lpstr>Dr Alka Jowhary  -Raipur Menopause society  DOB - 20/11/1983  Name of Aasan : Rajkapotaasan</vt:lpstr>
      <vt:lpstr>NAME:-Dr Vaishali Shah -IMS -SURAT DOB:-9/12/1973 POSE:-Ustrasana</vt:lpstr>
      <vt:lpstr>Dr Sanjana khemka -Raipur  DOB:-17.10.1988  POSE:-Karnapidasana</vt:lpstr>
      <vt:lpstr>NAME:- Namita Tandon,Club 35+ varanasi DOB:-12th March 1981 , 42YRS POSE:-Chakara aasan</vt:lpstr>
      <vt:lpstr>NAME:- Dr Anshu j gupta -Raipur -Chhattisgarh DOB.:-25/10/1979 ,44YRS POSE:-BOAT POSE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QH-SERVER</cp:lastModifiedBy>
  <cp:revision>19</cp:revision>
  <dcterms:created xsi:type="dcterms:W3CDTF">2023-06-13T06:32:00Z</dcterms:created>
  <dcterms:modified xsi:type="dcterms:W3CDTF">2023-06-21T04:26:55Z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FDC25111BE9E43808FDE3E5B96AE850F</vt:lpwstr>
  </property>
  <property fmtid="{D5CDD505-2E9C-101B-9397-08002B2CF9AE}" pid="3" name="KSOProductBuildVer">
    <vt:lpwstr>1033-11.2.0.11537</vt:lpwstr>
  </property>
</Properties>
</file>