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5" r:id="rId3"/>
    <p:sldId id="260" r:id="rId4"/>
    <p:sldId id="288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C064A-D61B-4B21-B757-51A9B82445B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05E07-67EA-4042-A3F6-853A8AD8D20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880"/>
            <a:ext cx="10515600" cy="1508125"/>
          </a:xfrm>
        </p:spPr>
        <p:txBody>
          <a:bodyPr>
            <a:normAutofit fontScale="90000"/>
          </a:bodyPr>
          <a:p>
            <a:br>
              <a:rPr lang="en-US" b="1">
                <a:solidFill>
                  <a:srgbClr val="FF0000"/>
                </a:solidFill>
              </a:rPr>
            </a:br>
            <a:r>
              <a:rPr lang="en-US" b="1">
                <a:solidFill>
                  <a:srgbClr val="FF0000"/>
                </a:solidFill>
              </a:rPr>
              <a:t>1ST POSITION</a:t>
            </a:r>
            <a:br>
              <a:rPr lang="en-US" b="1">
                <a:solidFill>
                  <a:srgbClr val="FF0000"/>
                </a:solidFill>
              </a:rPr>
            </a:br>
            <a:r>
              <a:rPr lang="en-US"/>
              <a:t>Name : Dr Alka Shah -IMS - SURAT</a:t>
            </a:r>
            <a:br>
              <a:rPr lang="en-US"/>
            </a:br>
            <a:r>
              <a:rPr lang="en-US"/>
              <a:t>Age : 54 yrs </a:t>
            </a:r>
            <a:br>
              <a:rPr lang="en-US"/>
            </a:br>
            <a:r>
              <a:rPr lang="en-US"/>
              <a:t>POSE:-Shirshasan</a:t>
            </a:r>
            <a:endParaRPr lang="en-US"/>
          </a:p>
        </p:txBody>
      </p:sp>
      <p:pic>
        <p:nvPicPr>
          <p:cNvPr id="5" name="Content Placeholder 4" descr="WhatsApp Image 2023-06-15 at 10.15.55 AM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575310" y="2233295"/>
            <a:ext cx="4545330" cy="4351655"/>
          </a:xfrm>
          <a:prstGeom prst="rect">
            <a:avLst/>
          </a:prstGeom>
        </p:spPr>
      </p:pic>
      <p:pic>
        <p:nvPicPr>
          <p:cNvPr id="7" name="Content Placeholder 6" descr="WhatsApp Image 2023-06-15 at 10.16.22 AM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58280" y="2233295"/>
            <a:ext cx="4530090" cy="43516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1605"/>
            <a:ext cx="10515600" cy="1833245"/>
          </a:xfrm>
        </p:spPr>
        <p:txBody>
          <a:bodyPr>
            <a:normAutofit fontScale="90000"/>
          </a:bodyPr>
          <a:p>
            <a:r>
              <a:rPr lang="en-US" sz="4000" b="1">
                <a:solidFill>
                  <a:srgbClr val="FF0000"/>
                </a:solidFill>
              </a:rPr>
              <a:t>2ND POSITION</a:t>
            </a:r>
            <a:br>
              <a:rPr lang="en-US" sz="4000" b="1">
                <a:solidFill>
                  <a:srgbClr val="FF0000"/>
                </a:solidFill>
              </a:rPr>
            </a:br>
            <a:r>
              <a:rPr lang="en-US" sz="4000"/>
              <a:t>NAME:-Dr Shweta Shah ,-IMS-VADODARA</a:t>
            </a:r>
            <a:br>
              <a:rPr lang="en-US" sz="4000"/>
            </a:br>
            <a:r>
              <a:rPr lang="en-US" sz="4000"/>
              <a:t>DOB:-21/02/1971 ,52 YRS</a:t>
            </a:r>
            <a:br>
              <a:rPr lang="en-US" sz="4000"/>
            </a:br>
            <a:r>
              <a:rPr lang="en-US" sz="4000"/>
              <a:t>POSE:-Chakrasan </a:t>
            </a:r>
            <a:endParaRPr lang="en-US" sz="4000"/>
          </a:p>
        </p:txBody>
      </p:sp>
      <p:pic>
        <p:nvPicPr>
          <p:cNvPr id="5" name="Content Placeholder 4" descr="WhatsApp Image 2023-06-11 at 9.30.37 AM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279400" y="2216785"/>
            <a:ext cx="4995545" cy="4505960"/>
          </a:xfrm>
          <a:prstGeom prst="rect">
            <a:avLst/>
          </a:prstGeom>
        </p:spPr>
      </p:pic>
      <p:pic>
        <p:nvPicPr>
          <p:cNvPr id="7" name="Content Placeholder 6" descr="WhatsApp Image 2023-06-11 at 9.31.59 AM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2216785"/>
            <a:ext cx="5181600" cy="45053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br>
              <a:rPr lang="en-US"/>
            </a:br>
            <a:br>
              <a:rPr lang="en-US"/>
            </a:br>
            <a:r>
              <a:rPr lang="en-US" b="1">
                <a:solidFill>
                  <a:srgbClr val="FF0000"/>
                </a:solidFill>
              </a:rPr>
              <a:t>2ND POSITION</a:t>
            </a:r>
            <a:br>
              <a:rPr lang="en-US"/>
            </a:br>
            <a:r>
              <a:rPr lang="en-US"/>
              <a:t>NAME:- Dr Nila Rangani -RAJKOT-IMS</a:t>
            </a:r>
            <a:br>
              <a:rPr lang="en-US"/>
            </a:br>
            <a:r>
              <a:rPr lang="en-US"/>
              <a:t>DOB:- 13/9/1972</a:t>
            </a:r>
            <a:br>
              <a:rPr lang="en-US"/>
            </a:br>
            <a:r>
              <a:rPr lang="en-US">
                <a:sym typeface="+mn-ea"/>
              </a:rPr>
              <a:t>POSE:- Chakrasan</a:t>
            </a:r>
            <a:br>
              <a:rPr lang="en-US">
                <a:sym typeface="+mn-ea"/>
              </a:rPr>
            </a:br>
            <a:endParaRPr lang="en-US"/>
          </a:p>
        </p:txBody>
      </p:sp>
      <p:pic>
        <p:nvPicPr>
          <p:cNvPr id="5" name="Content Placeholder 4" descr="WhatsApp Image 2023-06-15 at 11.56.15 AM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551180" y="2399030"/>
            <a:ext cx="4222115" cy="4351655"/>
          </a:xfrm>
          <a:prstGeom prst="rect">
            <a:avLst/>
          </a:prstGeom>
        </p:spPr>
      </p:pic>
      <p:pic>
        <p:nvPicPr>
          <p:cNvPr id="7" name="Content Placeholder 6" descr="WhatsApp Image 2023-06-15 at 11.56.19 AM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2399030"/>
            <a:ext cx="5181600" cy="43516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56210"/>
            <a:ext cx="10515600" cy="2014855"/>
          </a:xfrm>
        </p:spPr>
        <p:txBody>
          <a:bodyPr>
            <a:normAutofit fontScale="90000"/>
          </a:bodyPr>
          <a:p>
            <a:br>
              <a:rPr lang="en-US" sz="3555"/>
            </a:br>
            <a:br>
              <a:rPr lang="en-US" sz="3555"/>
            </a:br>
            <a:br>
              <a:rPr lang="en-US" sz="3555"/>
            </a:br>
            <a:r>
              <a:rPr lang="en-US" sz="3555" b="1">
                <a:solidFill>
                  <a:srgbClr val="FF0000"/>
                </a:solidFill>
              </a:rPr>
              <a:t>3RD POSITION</a:t>
            </a:r>
            <a:br>
              <a:rPr lang="en-US" sz="3555" b="1">
                <a:solidFill>
                  <a:srgbClr val="FF0000"/>
                </a:solidFill>
              </a:rPr>
            </a:br>
            <a:r>
              <a:rPr lang="en-US" sz="3555"/>
              <a:t>DR. NEETU YADAV-VARANSI -IMS</a:t>
            </a:r>
            <a:br>
              <a:rPr lang="en-US" sz="3555"/>
            </a:br>
            <a:r>
              <a:rPr lang="en-US" sz="3555">
                <a:sym typeface="+mn-ea"/>
              </a:rPr>
              <a:t>DOB:-12 September 1972</a:t>
            </a:r>
            <a:br>
              <a:rPr lang="en-US" sz="3555">
                <a:sym typeface="+mn-ea"/>
              </a:rPr>
            </a:br>
            <a:r>
              <a:rPr lang="en-US" sz="3555">
                <a:sym typeface="+mn-ea"/>
              </a:rPr>
              <a:t>POSE:- HALASAN(PLOUGH POSE)</a:t>
            </a:r>
            <a:br>
              <a:rPr lang="en-US" sz="3555"/>
            </a:br>
            <a:br>
              <a:rPr lang="en-US"/>
            </a:br>
            <a:endParaRPr lang="en-US"/>
          </a:p>
        </p:txBody>
      </p:sp>
      <p:pic>
        <p:nvPicPr>
          <p:cNvPr id="9" name="Content Placeholder 8" descr="WhatsApp Image 2023-06-09 at 11.57.34 AM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349250" y="2362200"/>
            <a:ext cx="4892040" cy="4351655"/>
          </a:xfrm>
          <a:prstGeom prst="rect">
            <a:avLst/>
          </a:prstGeom>
        </p:spPr>
      </p:pic>
      <p:pic>
        <p:nvPicPr>
          <p:cNvPr id="11" name="Content Placeholder 10" descr="WhatsApp Image 2023-06-09 at 11.58.11 AM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77965" y="2362200"/>
            <a:ext cx="4341495" cy="43516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346</Words>
  <Application>WPS Presentation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Office Theme</vt:lpstr>
      <vt:lpstr>Name : Dr Alka Shah -IMS - SURAT Age : 54 yrs  POSE:-Shirshasan</vt:lpstr>
      <vt:lpstr>NAME:-Dr Shweta Shah ,-IMS-VADODARA DOB:-21/02/1971 ,52 YRS POSE:-Chakrasan </vt:lpstr>
      <vt:lpstr> NAME:- Dr Nila Rangani -RAJKOT-IMS DOB:- 13/9/1972 POSE:- Chakrasan </vt:lpstr>
      <vt:lpstr>   DR. NEETU YADAV-VARANSI -IMS DOB:-12 September 1972 POSE:- HALASAN(PLOUGH POSE)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_x000B_  DR. NEETU YADAV-VARANSI -IMS DOB:-12 September 1972 POSE:- HALASAN(PLOUGH POSE)  </dc:title>
  <dc:creator/>
  <cp:lastModifiedBy>QH-SERVER</cp:lastModifiedBy>
  <cp:revision>23</cp:revision>
  <dcterms:created xsi:type="dcterms:W3CDTF">2023-06-13T06:32:00Z</dcterms:created>
  <dcterms:modified xsi:type="dcterms:W3CDTF">2023-06-21T04:20:04Z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8A22A6643D3D4457B6B2BA0D29D92F94</vt:lpwstr>
  </property>
  <property fmtid="{D5CDD505-2E9C-101B-9397-08002B2CF9AE}" pid="3" name="KSOProductBuildVer">
    <vt:lpwstr>1033-11.2.0.11537</vt:lpwstr>
  </property>
</Properties>
</file>